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6" r:id="rId11"/>
    <p:sldId id="267" r:id="rId12"/>
    <p:sldId id="264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KGB Banker Audible icon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14750" y="1122680"/>
            <a:ext cx="4762500" cy="4762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GB" altLang="en-US"/>
              <a:t>My former employer, ‘The Latvian Proxy Network’</a:t>
            </a:r>
            <a:endParaRPr lang="en-GB" altLang="en-US"/>
          </a:p>
        </p:txBody>
      </p:sp>
      <p:pic>
        <p:nvPicPr>
          <p:cNvPr id="4" name="Content Placeholder 3" descr="Parex-Bank_logo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681730" y="1825625"/>
            <a:ext cx="4827270" cy="435165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/>
              <a:t>Tambovskaya Mafia trial 2015</a:t>
            </a:r>
            <a:endParaRPr lang="en-GB" altLang="en-US"/>
          </a:p>
        </p:txBody>
      </p:sp>
      <p:pic>
        <p:nvPicPr>
          <p:cNvPr id="4" name="Content Placeholder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681095" y="1825625"/>
            <a:ext cx="4829175" cy="435165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/>
              <a:t>Prime Minister Krisjanis Karins knows</a:t>
            </a:r>
            <a:endParaRPr lang="en-GB" altLang="en-US"/>
          </a:p>
        </p:txBody>
      </p:sp>
      <p:pic>
        <p:nvPicPr>
          <p:cNvPr id="4" name="Content Placeholder 3" descr="Karins email to me_00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279775" y="1825625"/>
            <a:ext cx="5631180" cy="435165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GB" altLang="en-US"/>
              <a:t>Six mln euros from Putin associate Vladimir Silkin!</a:t>
            </a:r>
            <a:endParaRPr lang="en-GB" altLang="en-US"/>
          </a:p>
        </p:txBody>
      </p:sp>
      <p:pic>
        <p:nvPicPr>
          <p:cNvPr id="4" name="Content Placeholder 3" descr="karins-evidence-March-2019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354705" y="1825625"/>
            <a:ext cx="5481955" cy="435165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GB" altLang="en-US"/>
              <a:t>The EBRD announced an investment, but it was fake! Latvian politician Valdis Dombrovskis signed this, and now he is responsible for AML in Europe.</a:t>
            </a:r>
            <a:endParaRPr lang="en-GB" altLang="en-US"/>
          </a:p>
        </p:txBody>
      </p:sp>
      <p:pic>
        <p:nvPicPr>
          <p:cNvPr id="4" name="Content Placeholder 3" descr="EBRD ready to invest EUR 100 mln in Parex banka __ The Baltic Course _ Baltic States news &amp; analytics_00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017520" y="1825625"/>
            <a:ext cx="6155690" cy="435165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lang="en-GB" altLang="en-US"/>
              <a:t>Eurostat: Latvia’s national debt is confidential</a:t>
            </a:r>
            <a:endParaRPr lang="en-GB" altLang="en-US"/>
          </a:p>
        </p:txBody>
      </p:sp>
      <p:pic>
        <p:nvPicPr>
          <p:cNvPr id="4" name="Content Placeholder 3" descr="Eurostat-letter-September-2014_00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545965" y="1825625"/>
            <a:ext cx="3099435" cy="435165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/>
              <a:t>Ukio Bank and Sergey Roldugin</a:t>
            </a:r>
            <a:endParaRPr lang="en-GB" altLang="en-US"/>
          </a:p>
        </p:txBody>
      </p:sp>
      <p:pic>
        <p:nvPicPr>
          <p:cNvPr id="4" name="Content Placeholder 3" descr="Ukio bank logo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278255" y="1644015"/>
            <a:ext cx="9422765" cy="46101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GB" altLang="en-US"/>
              <a:t>ABLV Bank - looting Moldova and Ukraine</a:t>
            </a:r>
            <a:endParaRPr lang="en-GB" altLang="en-US"/>
          </a:p>
        </p:txBody>
      </p:sp>
      <p:pic>
        <p:nvPicPr>
          <p:cNvPr id="4" name="Content Placeholder 3" descr="ABLV logo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073910" y="1825625"/>
            <a:ext cx="8043545" cy="435165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GB" altLang="en-US"/>
              <a:t>EBRD-Citadele investment again fake. Eurostat, EY, and ECB all know!</a:t>
            </a:r>
            <a:endParaRPr lang="en-GB" altLang="en-US"/>
          </a:p>
        </p:txBody>
      </p:sp>
      <p:pic>
        <p:nvPicPr>
          <p:cNvPr id="6" name="Content Placeholder 5" descr="20210821_110411_00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561840" y="1825625"/>
            <a:ext cx="3067050" cy="435165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GB" altLang="en-US"/>
              <a:t>Kerimov and Putin use Khudainatov as fronts, this is where your tax money is going:</a:t>
            </a:r>
            <a:endParaRPr lang="en-GB" altLang="en-US"/>
          </a:p>
        </p:txBody>
      </p:sp>
      <p:pic>
        <p:nvPicPr>
          <p:cNvPr id="4" name="Content Placeholder 3" descr="Kerimov yacht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838200" y="2550795"/>
            <a:ext cx="5181600" cy="2900680"/>
          </a:xfrm>
          <a:prstGeom prst="rect">
            <a:avLst/>
          </a:prstGeom>
        </p:spPr>
      </p:pic>
      <p:pic>
        <p:nvPicPr>
          <p:cNvPr id="8" name="Content Placeholder 7" descr="Putins-luxury-yacht-Scheherazade-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72200" y="2649220"/>
            <a:ext cx="5181600" cy="270383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r>
              <a:rPr lang="en-GB" altLang="en-US"/>
              <a:t>Let’s support integrity in Europe and defeat Putin!</a:t>
            </a:r>
            <a:endParaRPr lang="en-GB" altLang="en-US"/>
          </a:p>
        </p:txBody>
      </p:sp>
      <p:pic>
        <p:nvPicPr>
          <p:cNvPr id="5" name="Content Placeholder 4" descr="KGB Banker Audible icon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838200" y="1825625"/>
            <a:ext cx="4351655" cy="4351655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p>
            <a:r>
              <a:rPr lang="en-GB" altLang="en-US"/>
              <a:t>@kgbbanker on Twitter</a:t>
            </a:r>
            <a:endParaRPr lang="en-GB" altLang="en-US"/>
          </a:p>
          <a:p>
            <a:r>
              <a:rPr lang="en-GB" altLang="en-US"/>
              <a:t>@lawlesslatvia on Twitter</a:t>
            </a:r>
            <a:endParaRPr lang="en-GB" altLang="en-US"/>
          </a:p>
          <a:p>
            <a:r>
              <a:rPr lang="en-GB" altLang="en-US"/>
              <a:t>www.kgbbanker.com</a:t>
            </a:r>
            <a:endParaRPr lang="en-GB" altLang="en-US"/>
          </a:p>
          <a:p>
            <a:r>
              <a:rPr lang="en-GB" altLang="en-US"/>
              <a:t>www.lawlesslatvia.com</a:t>
            </a:r>
            <a:endParaRPr lang="en-GB" altLang="en-US"/>
          </a:p>
          <a:p>
            <a:r>
              <a:rPr lang="en-GB" altLang="en-US"/>
              <a:t>LatviavEBRD on Youtube</a:t>
            </a:r>
            <a:endParaRPr lang="en-GB" altLang="en-US"/>
          </a:p>
          <a:p>
            <a:endParaRPr lang="en-GB" altLang="en-US"/>
          </a:p>
          <a:p>
            <a:r>
              <a:rPr lang="en-GB" altLang="en-US"/>
              <a:t>Also, documentaries ‘Jumts 1’ by Ansis Pupols with ‘Jumts 2’ coming soon (‘The Roof’)</a:t>
            </a:r>
            <a:endParaRPr lang="en-GB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818</Words>
  <Application>WPS Presentation</Application>
  <PresentationFormat>Widescreen</PresentationFormat>
  <Paragraphs>30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0" baseType="lpstr">
      <vt:lpstr>Arial</vt:lpstr>
      <vt:lpstr>SimSun</vt:lpstr>
      <vt:lpstr>Wingdings</vt:lpstr>
      <vt:lpstr>Calibri Light</vt:lpstr>
      <vt:lpstr>Calibri</vt:lpstr>
      <vt:lpstr>Microsoft YaHei</vt:lpstr>
      <vt:lpstr>Arial Unicode MS</vt:lpstr>
      <vt:lpstr>Office Theme</vt:lpstr>
      <vt:lpstr>PowerPoint 演示文稿</vt:lpstr>
      <vt:lpstr>My former employer:</vt:lpstr>
      <vt:lpstr>Tambovskaya Mafia trial 2015</vt:lpstr>
      <vt:lpstr>Prime Minister Krisjanis Karins knows</vt:lpstr>
      <vt:lpstr>Putin associate Vladimir Silkin gave 6 mln euros!</vt:lpstr>
      <vt:lpstr>The EBRD announced an investment, but it was fake! Latvian politician Valdis Dombrovskis signed this, and now he is responsible for AML in Europe.</vt:lpstr>
      <vt:lpstr>Eurostat: Latvia’s national debt is confidential</vt:lpstr>
      <vt:lpstr>Ukio Bank and Sergey Roldugin</vt:lpstr>
      <vt:lpstr>ABLV Bank - looting Moldova and Ukraine</vt:lpstr>
      <vt:lpstr>EBRD-Citadele investment again fake. Eurostat, EY, and ECB all know!</vt:lpstr>
      <vt:lpstr>Kerimov and Putin use Khudainatov as fronts, this is where your tax money is going:</vt:lpstr>
      <vt:lpstr>Let’s support integrity in Europe and defeat Putin!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/>
  <cp:lastModifiedBy>john_christmas</cp:lastModifiedBy>
  <cp:revision>6</cp:revision>
  <dcterms:created xsi:type="dcterms:W3CDTF">2022-05-18T13:17:00Z</dcterms:created>
  <dcterms:modified xsi:type="dcterms:W3CDTF">2022-05-20T06:53:56Z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82013FA4D6654FE1ACFCFDBF599BC41C</vt:lpwstr>
  </property>
  <property fmtid="{D5CDD505-2E9C-101B-9397-08002B2CF9AE}" pid="3" name="KSOProductBuildVer">
    <vt:lpwstr>2057-11.2.0.11130</vt:lpwstr>
  </property>
</Properties>
</file>